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92" r:id="rId3"/>
    <p:sldId id="806" r:id="rId4"/>
    <p:sldId id="807" r:id="rId5"/>
    <p:sldId id="808" r:id="rId6"/>
    <p:sldId id="799" r:id="rId7"/>
    <p:sldId id="800" r:id="rId8"/>
    <p:sldId id="801" r:id="rId9"/>
    <p:sldId id="802" r:id="rId10"/>
    <p:sldId id="803" r:id="rId11"/>
    <p:sldId id="804" r:id="rId12"/>
    <p:sldId id="805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4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12209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9624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689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September 1,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S2-2005557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June 1 – 12,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772115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defRPr/>
            </a:pPr>
            <a:r>
              <a:rPr lang="en-US" altLang="zh-CN" sz="1400" dirty="0" smtClean="0"/>
              <a:t>.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</a:t>
            </a:r>
            <a:r>
              <a:rPr lang="en-US" sz="1400" dirty="0" smtClean="0"/>
              <a:t>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GB" altLang="zh-CN" sz="1400" dirty="0" smtClean="0"/>
              <a:t>.</a:t>
            </a:r>
            <a:endParaRPr lang="en-GB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(2/10)</a:t>
            </a:r>
            <a:endParaRPr lang="en-GB" altLang="en-US" b="1" kern="0" dirty="0"/>
          </a:p>
        </p:txBody>
      </p:sp>
      <p:sp>
        <p:nvSpPr>
          <p:cNvPr id="2" name="TextBox 1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806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SA2#140</a:t>
            </a:r>
            <a:r>
              <a:rPr lang="en-US" altLang="zh-CN" sz="2800" b="1"/>
              <a:t>e</a:t>
            </a:r>
            <a:r>
              <a:rPr lang="en-US" altLang="de-DE" sz="2800" b="1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6687705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</a:t>
                      </a:r>
                      <a:r>
                        <a:rPr lang="en-US" altLang="zh-CN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49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  <p:sp>
        <p:nvSpPr>
          <p:cNvPr id="5" name="TextBox 4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64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  <p:sp>
        <p:nvSpPr>
          <p:cNvPr id="4" name="TextBox 4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880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6876</TotalTime>
  <Words>2005</Words>
  <Application>Microsoft Office PowerPoint</Application>
  <PresentationFormat>全屏显示(4:3)</PresentationFormat>
  <Paragraphs>272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</vt:lpstr>
      <vt:lpstr>宋体</vt:lpstr>
      <vt:lpstr>Arial</vt:lpstr>
      <vt:lpstr>Calibri</vt:lpstr>
      <vt:lpstr>Times New Roman</vt:lpstr>
      <vt:lpstr>Office Theme</vt:lpstr>
      <vt:lpstr>FS_5MBS Status Report</vt:lpstr>
      <vt:lpstr>PowerPoint 演示文稿</vt:lpstr>
      <vt:lpstr>FS_5MBS status after SA2#140e (1/3)</vt:lpstr>
      <vt:lpstr>FS_5MBS status after SA2#139E (2/3)</vt:lpstr>
      <vt:lpstr>FS_5MBS status after SA2#139E (3/3)</vt:lpstr>
      <vt:lpstr>backup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1456</cp:revision>
  <dcterms:created xsi:type="dcterms:W3CDTF">2008-08-30T09:32:10Z</dcterms:created>
  <dcterms:modified xsi:type="dcterms:W3CDTF">2020-08-13T13:51:55Z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1594200613</vt:lpwstr>
  </property>
  <property fmtid="{D5CDD505-2E9C-101B-9397-08002B2CF9AE}" pid="12" name="_2015_ms_pID_725343">
    <vt:lpwstr>(3)Sqv78nZ0HwAny/Z5zF7mdmgjN/dRuMr0e1kiGaB77IWYA8AE3/L6vQh7SNPpgeYLDGqSjKo5
YnAFuCu0XT1WILPR93qr668Q+FR6VDEV6vR7uRkkID5tPs22sun90HfeHb86k3neAMwz/Aff
STMUzhGSmLIuFubNA7dT+4KKmkZ0XWFZvYjxpjHxoSPZFvYQ0Typ64hJhuPI08yVYahqqI2e
xprTbO12GTNkHtprwh</vt:lpwstr>
  </property>
  <property fmtid="{D5CDD505-2E9C-101B-9397-08002B2CF9AE}" pid="13" name="_2015_ms_pID_7253431">
    <vt:lpwstr>2PpYjfDj1emInVbKrizOLjoC8vz3AVGxFcLPwNobEnUgXD1kgg8FNE
NLu66hnjv+ODGpDx0+MhCG+DnH1maRg2vQ8o/H8wXBrlcgKjXlADh+dFiC1f61d8suq2AGWS
U23Mx+4bVj7SyH9Lf2xtHz8SZP0ukWe42Ojal9ijmXtHbjjphigwDaAN4c/FXSr1eCkfFlE7
ty2H1BMnOkcGCCaCcOa+s2RcOmIaxBtA9vr7</vt:lpwstr>
  </property>
  <property fmtid="{D5CDD505-2E9C-101B-9397-08002B2CF9AE}" pid="14" name="_2015_ms_pID_7253432">
    <vt:lpwstr>Yg==</vt:lpwstr>
  </property>
</Properties>
</file>